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8"/>
  </p:notesMasterIdLst>
  <p:handoutMasterIdLst>
    <p:handoutMasterId r:id="rId89"/>
  </p:handoutMasterIdLst>
  <p:sldIdLst>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48" r:id="rId21"/>
    <p:sldId id="347" r:id="rId22"/>
    <p:sldId id="277" r:id="rId23"/>
    <p:sldId id="279" r:id="rId24"/>
    <p:sldId id="278" r:id="rId25"/>
    <p:sldId id="280" r:id="rId26"/>
    <p:sldId id="287" r:id="rId27"/>
    <p:sldId id="288" r:id="rId28"/>
    <p:sldId id="289" r:id="rId29"/>
    <p:sldId id="290" r:id="rId30"/>
    <p:sldId id="281" r:id="rId31"/>
    <p:sldId id="282" r:id="rId32"/>
    <p:sldId id="284" r:id="rId33"/>
    <p:sldId id="286" r:id="rId34"/>
    <p:sldId id="285" r:id="rId35"/>
    <p:sldId id="291" r:id="rId36"/>
    <p:sldId id="349" r:id="rId37"/>
    <p:sldId id="293" r:id="rId38"/>
    <p:sldId id="294" r:id="rId39"/>
    <p:sldId id="295" r:id="rId40"/>
    <p:sldId id="296" r:id="rId41"/>
    <p:sldId id="297" r:id="rId42"/>
    <p:sldId id="298" r:id="rId43"/>
    <p:sldId id="299" r:id="rId44"/>
    <p:sldId id="300" r:id="rId45"/>
    <p:sldId id="301" r:id="rId46"/>
    <p:sldId id="302" r:id="rId47"/>
    <p:sldId id="303" r:id="rId48"/>
    <p:sldId id="305" r:id="rId49"/>
    <p:sldId id="304" r:id="rId50"/>
    <p:sldId id="306" r:id="rId51"/>
    <p:sldId id="307" r:id="rId52"/>
    <p:sldId id="309" r:id="rId53"/>
    <p:sldId id="308" r:id="rId54"/>
    <p:sldId id="310" r:id="rId55"/>
    <p:sldId id="312" r:id="rId56"/>
    <p:sldId id="313" r:id="rId57"/>
    <p:sldId id="314" r:id="rId58"/>
    <p:sldId id="315" r:id="rId59"/>
    <p:sldId id="316" r:id="rId60"/>
    <p:sldId id="317" r:id="rId61"/>
    <p:sldId id="324" r:id="rId62"/>
    <p:sldId id="318" r:id="rId63"/>
    <p:sldId id="319" r:id="rId64"/>
    <p:sldId id="321" r:id="rId65"/>
    <p:sldId id="322" r:id="rId66"/>
    <p:sldId id="325" r:id="rId67"/>
    <p:sldId id="326" r:id="rId68"/>
    <p:sldId id="329" r:id="rId69"/>
    <p:sldId id="328"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4" r:id="rId84"/>
    <p:sldId id="343" r:id="rId85"/>
    <p:sldId id="346" r:id="rId86"/>
    <p:sldId id="32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348"/>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9"/>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74" d="100"/>
          <a:sy n="74" d="100"/>
        </p:scale>
        <p:origin x="1650" y="54"/>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7/26/2021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23</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28</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34</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39</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41</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43</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46</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54</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64</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74</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153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4">
            <a:duotone>
              <a:prstClr val="black"/>
              <a:srgbClr val="D9C3A5">
                <a:tint val="50000"/>
                <a:satMod val="180000"/>
              </a:srgbClr>
            </a:duotone>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webp"/><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2830E-6B77-4005-9D07-FF51E7D6B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71" y="5293217"/>
            <a:ext cx="1599556" cy="1332963"/>
          </a:xfrm>
          <a:prstGeom prst="rect">
            <a:avLst/>
          </a:prstGeom>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8DD42-F3A7-464A-8F8A-F40A483B7503}"/>
              </a:ext>
            </a:extLst>
          </p:cNvPr>
          <p:cNvPicPr>
            <a:picLocks noChangeAspect="1"/>
          </p:cNvPicPr>
          <p:nvPr/>
        </p:nvPicPr>
        <p:blipFill>
          <a:blip r:embed="rId2"/>
          <a:stretch>
            <a:fillRect/>
          </a:stretch>
        </p:blipFill>
        <p:spPr>
          <a:xfrm>
            <a:off x="215601" y="5473034"/>
            <a:ext cx="2086535" cy="1175415"/>
          </a:xfrm>
          <a:prstGeom prst="rect">
            <a:avLst/>
          </a:prstGeom>
        </p:spPr>
      </p:pic>
    </p:spTree>
    <p:extLst>
      <p:ext uri="{BB962C8B-B14F-4D97-AF65-F5344CB8AC3E}">
        <p14:creationId xmlns:p14="http://schemas.microsoft.com/office/powerpoint/2010/main" val="1931896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2091228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2916</Words>
  <Application>Microsoft Office PowerPoint</Application>
  <PresentationFormat>Widescreen</PresentationFormat>
  <Paragraphs>694</Paragraphs>
  <Slides>85</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85</vt:i4>
      </vt:variant>
    </vt:vector>
  </HeadingPairs>
  <TitlesOfParts>
    <vt:vector size="93"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PowerPoint Presentation</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73</cp:revision>
  <dcterms:created xsi:type="dcterms:W3CDTF">2021-06-27T14:31:47Z</dcterms:created>
  <dcterms:modified xsi:type="dcterms:W3CDTF">2021-07-27T02:17:43Z</dcterms:modified>
</cp:coreProperties>
</file>